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77" r:id="rId12"/>
    <p:sldId id="266" r:id="rId13"/>
    <p:sldId id="279" r:id="rId14"/>
    <p:sldId id="267" r:id="rId15"/>
    <p:sldId id="280" r:id="rId16"/>
    <p:sldId id="281" r:id="rId17"/>
    <p:sldId id="282" r:id="rId18"/>
    <p:sldId id="283" r:id="rId19"/>
    <p:sldId id="269" r:id="rId20"/>
    <p:sldId id="270" r:id="rId21"/>
    <p:sldId id="271" r:id="rId22"/>
    <p:sldId id="272" r:id="rId23"/>
  </p:sldIdLst>
  <p:sldSz cx="10685463" cy="60007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576" autoAdjust="0"/>
  </p:normalViewPr>
  <p:slideViewPr>
    <p:cSldViewPr snapToGrid="0" snapToObjects="1">
      <p:cViewPr varScale="1">
        <p:scale>
          <a:sx n="84" d="100"/>
          <a:sy n="84" d="100"/>
        </p:scale>
        <p:origin x="-33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4711E-EE31-4FC0-A144-68B1BAB6E7DE}" type="datetimeFigureOut">
              <a:rPr lang="tr-TR" smtClean="0"/>
              <a:pPr/>
              <a:t>20.10.2020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06578-D7F0-4909-85C6-432D2B3EFF80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06578-D7F0-4909-85C6-432D2B3EFF80}" type="slidenum">
              <a:rPr lang="tr-TR" smtClean="0"/>
              <a:pPr/>
              <a:t>1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Sr</a:t>
            </a:r>
            <a:r>
              <a:rPr lang="tr-TR" dirty="0" smtClean="0"/>
              <a:t>=10.48   </a:t>
            </a:r>
            <a:r>
              <a:rPr lang="tr-TR" dirty="0" err="1" smtClean="0"/>
              <a:t>Sy</a:t>
            </a:r>
            <a:r>
              <a:rPr lang="tr-TR" dirty="0" smtClean="0"/>
              <a:t>/x=SQR[10.48/(6-(2+1))] =1.87   </a:t>
            </a:r>
            <a:r>
              <a:rPr lang="tr-TR" dirty="0" err="1" smtClean="0"/>
              <a:t>St</a:t>
            </a:r>
            <a:r>
              <a:rPr lang="tr-TR" dirty="0" smtClean="0"/>
              <a:t>=59.47    </a:t>
            </a:r>
            <a:r>
              <a:rPr lang="tr-TR" dirty="0" err="1" smtClean="0"/>
              <a:t>Sy</a:t>
            </a:r>
            <a:r>
              <a:rPr lang="tr-TR" dirty="0" smtClean="0"/>
              <a:t>=SQR(59.47/6-1)=3.45   r=SQR[(59.47-10.48)/59.47]=0.91</a:t>
            </a:r>
            <a:r>
              <a:rPr lang="tr-TR" baseline="0" dirty="0" smtClean="0"/>
              <a:t>  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06578-D7F0-4909-85C6-432D2B3EFF80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n-(m+1)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06578-D7F0-4909-85C6-432D2B3EFF80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5000" contrast="55000"/>
          </a:blip>
          <a:srcRect r="16037" b="7708"/>
          <a:stretch>
            <a:fillRect/>
          </a:stretch>
        </p:blipFill>
        <p:spPr>
          <a:xfrm rot="10800000">
            <a:off x="0" y="745064"/>
            <a:ext cx="10690860" cy="5259493"/>
          </a:xfrm>
          <a:prstGeom prst="rect">
            <a:avLst/>
          </a:prstGeom>
        </p:spPr>
      </p:pic>
      <p:sp>
        <p:nvSpPr>
          <p:cNvPr id="3" name="2 Dikdörtgen"/>
          <p:cNvSpPr/>
          <p:nvPr/>
        </p:nvSpPr>
        <p:spPr>
          <a:xfrm>
            <a:off x="0" y="225778"/>
            <a:ext cx="10690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100" dirty="0" smtClean="0">
                <a:latin typeface="Algerian" pitchFamily="82" charset="0"/>
              </a:rPr>
              <a:t>SIMPLE REGRESSION + POLYNOMIAL REGRESSION +   MULTIPLE LINEAR REGRESSION</a:t>
            </a:r>
            <a:endParaRPr lang="tr-TR" sz="2100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l="7947" t="2728" r="14220"/>
          <a:stretch>
            <a:fillRect/>
          </a:stretch>
        </p:blipFill>
        <p:spPr>
          <a:xfrm rot="10800000">
            <a:off x="297180" y="0"/>
            <a:ext cx="10001250" cy="5840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10"/>
          <p:cNvPicPr>
            <a:picLocks noGrp="1" noChangeAspect="1"/>
          </p:cNvPicPr>
          <p:nvPr>
            <p:ph idx="1"/>
          </p:nvPr>
        </p:nvPicPr>
        <p:blipFill>
          <a:blip r:embed="rId2">
            <a:lum bright="5000" contrast="55000"/>
          </a:blip>
          <a:srcRect l="8909" r="23414" b="47204"/>
          <a:stretch>
            <a:fillRect/>
          </a:stretch>
        </p:blipFill>
        <p:spPr>
          <a:xfrm rot="10800000">
            <a:off x="316088" y="274638"/>
            <a:ext cx="10001955" cy="55052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l="2509" r="24911"/>
          <a:stretch>
            <a:fillRect/>
          </a:stretch>
        </p:blipFill>
        <p:spPr>
          <a:xfrm rot="10800000">
            <a:off x="594359" y="194310"/>
            <a:ext cx="9818369" cy="56464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13"/>
          <p:cNvPicPr>
            <a:picLocks noGrp="1" noChangeAspect="1"/>
          </p:cNvPicPr>
          <p:nvPr>
            <p:ph idx="1"/>
          </p:nvPr>
        </p:nvPicPr>
        <p:blipFill>
          <a:blip r:embed="rId2">
            <a:lum bright="5000" contrast="55000"/>
          </a:blip>
          <a:srcRect l="5929" r="18817" b="2475"/>
          <a:stretch>
            <a:fillRect/>
          </a:stretch>
        </p:blipFill>
        <p:spPr>
          <a:xfrm rot="10800000">
            <a:off x="457200" y="274638"/>
            <a:ext cx="9635066" cy="55052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lum bright="5000" contrast="55000"/>
          </a:blip>
          <a:srcRect t="14834" r="22345"/>
          <a:stretch>
            <a:fillRect/>
          </a:stretch>
        </p:blipFill>
        <p:spPr>
          <a:xfrm rot="10800000">
            <a:off x="400050" y="1"/>
            <a:ext cx="10290810" cy="5113867"/>
          </a:xfrm>
          <a:prstGeom prst="rect">
            <a:avLst/>
          </a:prstGeom>
        </p:spPr>
      </p:pic>
      <p:sp>
        <p:nvSpPr>
          <p:cNvPr id="3" name="2 Dikdörtgen"/>
          <p:cNvSpPr/>
          <p:nvPr/>
        </p:nvSpPr>
        <p:spPr>
          <a:xfrm>
            <a:off x="948266" y="5113869"/>
            <a:ext cx="8048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err="1" smtClean="0"/>
              <a:t>Sr</a:t>
            </a:r>
            <a:r>
              <a:rPr lang="tr-TR" dirty="0" smtClean="0"/>
              <a:t>=10.48   </a:t>
            </a:r>
            <a:r>
              <a:rPr lang="tr-TR" dirty="0" err="1" smtClean="0"/>
              <a:t>Sy</a:t>
            </a:r>
            <a:r>
              <a:rPr lang="tr-TR" dirty="0" smtClean="0"/>
              <a:t>/x=SQR[10.48/(6-(2+1))] =1.87   </a:t>
            </a:r>
            <a:r>
              <a:rPr lang="tr-TR" dirty="0" err="1" smtClean="0"/>
              <a:t>St</a:t>
            </a:r>
            <a:r>
              <a:rPr lang="tr-TR" dirty="0" smtClean="0"/>
              <a:t>=59.47    </a:t>
            </a:r>
            <a:r>
              <a:rPr lang="tr-TR" dirty="0" err="1" smtClean="0"/>
              <a:t>Sy</a:t>
            </a:r>
            <a:r>
              <a:rPr lang="tr-TR" dirty="0" smtClean="0"/>
              <a:t>=SQR(59.47/6-1)=3.45   r=SQR[(59.47-10.48)/59.47]=0.91 </a:t>
            </a:r>
            <a:endParaRPr lang="tr-T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l="3457" r="47790"/>
          <a:stretch>
            <a:fillRect/>
          </a:stretch>
        </p:blipFill>
        <p:spPr>
          <a:xfrm rot="5400000">
            <a:off x="2594610" y="-1908810"/>
            <a:ext cx="5452110" cy="97497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Picture 18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l="52052" r="12438"/>
          <a:stretch>
            <a:fillRect/>
          </a:stretch>
        </p:blipFill>
        <p:spPr>
          <a:xfrm rot="5400000">
            <a:off x="2528234" y="-2036424"/>
            <a:ext cx="5539141" cy="101612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lum bright="-4000" contrast="55000"/>
          </a:blip>
          <a:srcRect l="1432" t="5351" r="55380"/>
          <a:stretch>
            <a:fillRect/>
          </a:stretch>
        </p:blipFill>
        <p:spPr>
          <a:xfrm rot="5400000">
            <a:off x="2525535" y="-1577269"/>
            <a:ext cx="5673374" cy="94826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19"/>
          <p:cNvPicPr>
            <a:picLocks noGrp="1" noChangeAspect="1"/>
          </p:cNvPicPr>
          <p:nvPr>
            <p:ph idx="1"/>
          </p:nvPr>
        </p:nvPicPr>
        <p:blipFill>
          <a:blip r:embed="rId2">
            <a:lum bright="5000" contrast="55000"/>
          </a:blip>
          <a:srcRect l="44566" t="5353" r="14031"/>
          <a:stretch>
            <a:fillRect/>
          </a:stretch>
        </p:blipFill>
        <p:spPr>
          <a:xfrm rot="5400000">
            <a:off x="2550317" y="-1818478"/>
            <a:ext cx="5448831" cy="96350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l="4312" r="22559"/>
          <a:stretch>
            <a:fillRect/>
          </a:stretch>
        </p:blipFill>
        <p:spPr>
          <a:xfrm rot="10800000">
            <a:off x="468630" y="205740"/>
            <a:ext cx="9761220" cy="5474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r="15823"/>
          <a:stretch>
            <a:fillRect/>
          </a:stretch>
        </p:blipFill>
        <p:spPr>
          <a:xfrm rot="10800000">
            <a:off x="0" y="0"/>
            <a:ext cx="10690860" cy="60045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lum bright="5000" contrast="55000"/>
          </a:blip>
          <a:srcRect l="4205" t="6235" r="24697" b="7805"/>
          <a:stretch>
            <a:fillRect/>
          </a:stretch>
        </p:blipFill>
        <p:spPr>
          <a:xfrm rot="10800000">
            <a:off x="754380" y="274316"/>
            <a:ext cx="9486900" cy="5006344"/>
          </a:xfrm>
          <a:prstGeom prst="rect">
            <a:avLst/>
          </a:prstGeom>
        </p:spPr>
      </p:pic>
      <p:sp>
        <p:nvSpPr>
          <p:cNvPr id="4" name="3 Dikdörtgen"/>
          <p:cNvSpPr/>
          <p:nvPr/>
        </p:nvSpPr>
        <p:spPr>
          <a:xfrm flipH="1">
            <a:off x="3188970" y="528066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Standart </a:t>
            </a:r>
            <a:r>
              <a:rPr lang="tr-TR" dirty="0" err="1" smtClean="0"/>
              <a:t>Error</a:t>
            </a:r>
            <a:r>
              <a:rPr lang="tr-TR" dirty="0" smtClean="0"/>
              <a:t>       </a:t>
            </a:r>
            <a:r>
              <a:rPr lang="tr-TR" dirty="0" err="1" smtClean="0"/>
              <a:t>Sy</a:t>
            </a:r>
            <a:r>
              <a:rPr lang="tr-TR" dirty="0" smtClean="0"/>
              <a:t>/x= [</a:t>
            </a:r>
            <a:r>
              <a:rPr lang="tr-TR" dirty="0" err="1" smtClean="0"/>
              <a:t>Sr</a:t>
            </a:r>
            <a:r>
              <a:rPr lang="tr-TR" dirty="0" smtClean="0"/>
              <a:t>/(n-(m+1))]</a:t>
            </a:r>
            <a:r>
              <a:rPr lang="tr-TR" baseline="30000" dirty="0" smtClean="0"/>
              <a:t>1/2</a:t>
            </a:r>
            <a:endParaRPr lang="tr-TR" baseline="30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l="2495" r="26194"/>
          <a:stretch>
            <a:fillRect/>
          </a:stretch>
        </p:blipFill>
        <p:spPr>
          <a:xfrm rot="10800000">
            <a:off x="400050" y="0"/>
            <a:ext cx="10024110" cy="60045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l="4633" r="30898"/>
          <a:stretch>
            <a:fillRect/>
          </a:stretch>
        </p:blipFill>
        <p:spPr>
          <a:xfrm rot="10800000">
            <a:off x="468630" y="0"/>
            <a:ext cx="9726930" cy="6004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r="21597"/>
          <a:stretch>
            <a:fillRect/>
          </a:stretch>
        </p:blipFill>
        <p:spPr>
          <a:xfrm rot="10800000">
            <a:off x="502920" y="0"/>
            <a:ext cx="9799320" cy="60045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r="27691"/>
          <a:stretch>
            <a:fillRect/>
          </a:stretch>
        </p:blipFill>
        <p:spPr>
          <a:xfrm rot="10800000">
            <a:off x="137160" y="0"/>
            <a:ext cx="10553700" cy="60045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l="5398" t="11398" r="11737" b="13251"/>
          <a:stretch>
            <a:fillRect/>
          </a:stretch>
        </p:blipFill>
        <p:spPr>
          <a:xfrm rot="10800000">
            <a:off x="201879" y="320631"/>
            <a:ext cx="9856520" cy="52726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l="10086" r="20848"/>
          <a:stretch>
            <a:fillRect/>
          </a:stretch>
        </p:blipFill>
        <p:spPr>
          <a:xfrm rot="10800000">
            <a:off x="194310" y="0"/>
            <a:ext cx="10275570" cy="6004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lum bright="5000" contrast="55000"/>
          </a:blip>
          <a:stretch>
            <a:fillRect/>
          </a:stretch>
        </p:blipFill>
        <p:spPr>
          <a:xfrm rot="10800000">
            <a:off x="0" y="0"/>
            <a:ext cx="10690860" cy="6004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lum bright="5000" contrast="55000"/>
          </a:blip>
          <a:srcRect r="16358"/>
          <a:stretch>
            <a:fillRect/>
          </a:stretch>
        </p:blipFill>
        <p:spPr>
          <a:xfrm rot="10800000">
            <a:off x="262890" y="0"/>
            <a:ext cx="10427970" cy="6004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10"/>
          <p:cNvPicPr>
            <a:picLocks noGrp="1" noChangeAspect="1"/>
          </p:cNvPicPr>
          <p:nvPr>
            <p:ph idx="1"/>
          </p:nvPr>
        </p:nvPicPr>
        <p:blipFill>
          <a:blip r:embed="rId2">
            <a:lum bright="5000" contrast="55000"/>
          </a:blip>
          <a:srcRect l="20314" t="53046" r="23414"/>
          <a:stretch>
            <a:fillRect/>
          </a:stretch>
        </p:blipFill>
        <p:spPr>
          <a:xfrm rot="10800000">
            <a:off x="282222" y="274638"/>
            <a:ext cx="9753599" cy="51666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CAFBFB04AE5FFD4F8FF6F01B9574FF6D" ma:contentTypeVersion="3" ma:contentTypeDescription="Yeni belge oluşturun." ma:contentTypeScope="" ma:versionID="da00190bddcd4134f9faaabb38894bd4">
  <xsd:schema xmlns:xsd="http://www.w3.org/2001/XMLSchema" xmlns:xs="http://www.w3.org/2001/XMLSchema" xmlns:p="http://schemas.microsoft.com/office/2006/metadata/properties" xmlns:ns2="cb350e05-b256-4ea1-8212-ed6a0107e6ca" targetNamespace="http://schemas.microsoft.com/office/2006/metadata/properties" ma:root="true" ma:fieldsID="837cdc1fbf3b2546db54e37d3724e8f9" ns2:_="">
    <xsd:import namespace="cb350e05-b256-4ea1-8212-ed6a0107e6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50e05-b256-4ea1-8212-ed6a0107e6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27F66C-FEC3-49A5-B1BA-AB541B027534}"/>
</file>

<file path=customXml/itemProps2.xml><?xml version="1.0" encoding="utf-8"?>
<ds:datastoreItem xmlns:ds="http://schemas.openxmlformats.org/officeDocument/2006/customXml" ds:itemID="{E365CFB9-B297-432E-869B-F3926941F14E}"/>
</file>

<file path=customXml/itemProps3.xml><?xml version="1.0" encoding="utf-8"?>
<ds:datastoreItem xmlns:ds="http://schemas.openxmlformats.org/officeDocument/2006/customXml" ds:itemID="{E063E1E7-4DC8-4729-BC14-E8B9C35E49BF}"/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68</Words>
  <Application>Microsoft Macintosh PowerPoint</Application>
  <PresentationFormat>Özel</PresentationFormat>
  <Paragraphs>8</Paragraphs>
  <Slides>22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3" baseType="lpstr">
      <vt:lpstr>Office Theme</vt:lpstr>
      <vt:lpstr>Slayt 1</vt:lpstr>
      <vt:lpstr>Slayt 2</vt:lpstr>
      <vt:lpstr>Slayt 3</vt:lpstr>
      <vt:lpstr>Slayt 4</vt:lpstr>
      <vt:lpstr>Slayt 5</vt:lpstr>
      <vt:lpstr>Slayt 6</vt:lpstr>
      <vt:lpstr>Slayt 7</vt:lpstr>
      <vt:lpstr>Slayt 8</vt:lpstr>
      <vt:lpstr>Slayt 9</vt:lpstr>
      <vt:lpstr>Slayt 10</vt:lpstr>
      <vt:lpstr>Slayt 11</vt:lpstr>
      <vt:lpstr>Slayt 12</vt:lpstr>
      <vt:lpstr>Slayt 13</vt:lpstr>
      <vt:lpstr>Slayt 14</vt:lpstr>
      <vt:lpstr>Slayt 15</vt:lpstr>
      <vt:lpstr>Slayt 16</vt:lpstr>
      <vt:lpstr>Slayt 17</vt:lpstr>
      <vt:lpstr>Slayt 18</vt:lpstr>
      <vt:lpstr>Slayt 19</vt:lpstr>
      <vt:lpstr>Slayt 20</vt:lpstr>
      <vt:lpstr>Slayt 21</vt:lpstr>
      <vt:lpstr>Slayt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10</cp:revision>
  <dcterms:created xsi:type="dcterms:W3CDTF">2011-01-21T15:00:27Z</dcterms:created>
  <dcterms:modified xsi:type="dcterms:W3CDTF">2020-10-20T09:05:52Z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0x010100CAFBFB04AE5FFD4F8FF6F01B9574FF6D</vt:lpwstr>
  </property>
</Properties>
</file>